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9A6AC0-22BE-4363-9911-FF1C0601E276}">
  <a:tblStyle styleId="{279A6AC0-22BE-4363-9911-FF1C0601E27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 b="off" i="off"/>
      <a:tcStyle>
        <a:fill>
          <a:solidFill>
            <a:srgbClr val="CDEC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EC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6" name="Google Shape;7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5.jpg"/><Relationship Id="rId4" Type="http://schemas.openxmlformats.org/officeDocument/2006/relationships/image" Target="../media/image13.jpg"/><Relationship Id="rId5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3.jpg"/><Relationship Id="rId7" Type="http://schemas.openxmlformats.org/officeDocument/2006/relationships/image" Target="../media/image12.jpg"/><Relationship Id="rId8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5.jpg"/><Relationship Id="rId4" Type="http://schemas.openxmlformats.org/officeDocument/2006/relationships/image" Target="../media/image13.jpg"/><Relationship Id="rId5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3.jpg"/><Relationship Id="rId7" Type="http://schemas.openxmlformats.org/officeDocument/2006/relationships/image" Target="../media/image12.jpg"/><Relationship Id="rId8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9" Type="http://schemas.openxmlformats.org/officeDocument/2006/relationships/image" Target="../media/image24.jp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i="0" lang="en-US" sz="3600" u="none" cap="none" strike="noStrike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1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b="0" i="1" sz="18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b="0" i="0" lang="en-US" sz="933" u="none" cap="none" strike="noStrik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6" name="Google Shape;696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9" name="Google Shape;699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0" name="Google Shape;700;p48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4" name="Google Shape;704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Google Shape;709;p48"/>
          <p:cNvSpPr/>
          <p:nvPr/>
        </p:nvSpPr>
        <p:spPr>
          <a:xfrm rot="-5400000">
            <a:off x="4239625" y="1966124"/>
            <a:ext cx="9366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1" name="Google Shape;711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3" name="Google Shape;713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7" name="Google Shape;717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8" name="Google Shape;718;p48"/>
          <p:cNvSpPr/>
          <p:nvPr/>
        </p:nvSpPr>
        <p:spPr>
          <a:xfrm rot="-5400000">
            <a:off x="8052425" y="1958324"/>
            <a:ext cx="9522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0" name="Google Shape;720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2" name="Google Shape;722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AI-READY LIFE SCIENCE 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38" name="Google Shape;73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0" name="Google Shape;740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41" name="Google Shape;741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42" name="Google Shape;7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6" name="Google Shape;7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9" name="Google Shape;749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50" name="Google Shape;7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3" name="Google Shape;753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54" name="Google Shape;7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7" name="Google Shape;757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8" name="Google Shape;75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1" name="Google Shape;761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62" name="Google Shape;76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5" name="Google Shape;765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6" name="Google Shape;766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9" name="Google Shape;769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70" name="Google Shape;77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3" name="Google Shape;773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74" name="Google Shape;77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7" name="Google Shape;777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8" name="Google Shape;77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82" name="Google Shape;7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5" name="Google Shape;785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6" name="Google Shape;7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9" name="Google Shape;789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90" name="Google Shape;7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94" name="Google Shape;7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7" name="Google Shape;797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8" name="Google Shape;7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1" name="Google Shape;801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802" name="Google Shape;8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5" name="Google Shape;805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6" name="Google Shape;8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9" name="Google Shape;809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10" name="Google Shape;8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3" name="Google Shape;813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14" name="Google Shape;8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7" name="Google Shape;817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8" name="Google Shape;8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1" name="Google Shape;821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22" name="Google Shape;82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5" name="Google Shape;825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6" name="Google Shape;82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9" name="Google Shape;829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30" name="Google Shape;83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3" name="Google Shape;833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34" name="Google Shape;83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7" name="Google Shape;837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8" name="Google Shape;83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1" name="Google Shape;841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42" name="Google Shape;8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5" name="Google Shape;845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6" name="Google Shape;8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9" name="Google Shape;849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50" name="Google Shape;8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3" name="Google Shape;853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54" name="Google Shape;8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7" name="Google Shape;857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8" name="Google Shape;85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1" name="Google Shape;861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62" name="Google Shape;86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5" name="Google Shape;865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6" name="Google Shape;866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9" name="Google Shape;869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70" name="Google Shape;87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3" name="Google Shape;873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74" name="Google Shape;87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7" name="Google Shape;877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8" name="Google Shape;87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1" name="Google Shape;881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82" name="Google Shape;8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885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6" name="Google Shape;8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9" name="Google Shape;889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90" name="Google Shape;8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3" name="Google Shape;893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94" name="Google Shape;8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7" name="Google Shape;897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8" name="Google Shape;8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1" name="Google Shape;901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902" name="Google Shape;9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5" name="Google Shape;905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6" name="Google Shape;9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9" name="Google Shape;909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10" name="Google Shape;9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3" name="Google Shape;913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14" name="Google Shape;9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7" name="Google Shape;917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8" name="Google Shape;9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22" name="Google Shape;92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5" name="Google Shape;925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6" name="Google Shape;92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9" name="Google Shape;929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30" name="Google Shape;93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3" name="Google Shape;933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34" name="Google Shape;93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7" name="Google Shape;937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8" name="Google Shape;93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1" name="Google Shape;941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42" name="Google Shape;9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5" name="Google Shape;945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6" name="Google Shape;9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9" name="Google Shape;949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50" name="Google Shape;9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3" name="Google Shape;953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54" name="Google Shape;9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7" name="Google Shape;957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8" name="Google Shape;95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62" name="Google Shape;96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5" name="Google Shape;965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6" name="Google Shape;966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9" name="Google Shape;969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70" name="Google Shape;97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3" name="Google Shape;973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74" name="Google Shape;97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7" name="Google Shape;977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8" name="Google Shape;97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1" name="Google Shape;981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82" name="Google Shape;9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5" name="Google Shape;985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6" name="Google Shape;9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9" name="Google Shape;989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90" name="Google Shape;9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3" name="Google Shape;993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94" name="Google Shape;9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7" name="Google Shape;997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8" name="Google Shape;9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1" name="Google Shape;1001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1002" name="Google Shape;10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5" name="Google Shape;1005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6" name="Google Shape;10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9" name="Google Shape;1009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10" name="Google Shape;10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3" name="Google Shape;1013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14" name="Google Shape;10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7" name="Google Shape;1017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8" name="Google Shape;10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1" name="Google Shape;1021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22" name="Google Shape;102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5" name="Google Shape;1025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6" name="Google Shape;102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9" name="Google Shape;1029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30" name="Google Shape;103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34" name="Google Shape;103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7" name="Google Shape;1037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8" name="Google Shape;103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1" name="Google Shape;1041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42" name="Google Shape;10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5" name="Google Shape;1045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6" name="Google Shape;10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9" name="Google Shape;1049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50" name="Google Shape;10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3" name="Google Shape;1053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54" name="Google Shape;10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7" name="Google Shape;1057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8" name="Google Shape;105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1" name="Google Shape;1061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62" name="Google Shape;106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5" name="Google Shape;1065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6" name="Google Shape;1066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9" name="Google Shape;1069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70" name="Google Shape;107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3" name="Google Shape;1073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74" name="Google Shape;107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7" name="Google Shape;1077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8" name="Google Shape;107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1" name="Google Shape;1081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82" name="Google Shape;10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5" name="Google Shape;1085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6" name="Google Shape;10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9" name="Google Shape;1089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90" name="Google Shape;10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3" name="Google Shape;1093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94" name="Google Shape;10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7" name="Google Shape;1097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8" name="Google Shape;10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1" name="Google Shape;1101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102" name="Google Shape;11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5" name="Google Shape;1105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6" name="Google Shape;11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9" name="Google Shape;1109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10" name="Google Shape;11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3" name="Google Shape;1113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14" name="Google Shape;11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7" name="Google Shape;1117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8" name="Google Shape;11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1" name="Google Shape;1121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22" name="Google Shape;112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5" name="Google Shape;1125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6" name="Google Shape;112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9" name="Google Shape;1129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30" name="Google Shape;113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3" name="Google Shape;1133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34" name="Google Shape;113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7" name="Google Shape;1137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8" name="Google Shape;113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1" name="Google Shape;1141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7" name="Google Shape;1217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8" name="Google Shape;1218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9" name="Google Shape;12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2" name="Google Shape;1222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23" name="Google Shape;12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6" name="Google Shape;1226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7" name="Google Shape;12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0" name="Google Shape;1230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31" name="Google Shape;12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4" name="Google Shape;1234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35" name="Google Shape;12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8" name="Google Shape;1238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9" name="Google Shape;12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2" name="Google Shape;1242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43" name="Google Shape;12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6" name="Google Shape;1246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7" name="Google Shape;12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0" name="Google Shape;1250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51" name="Google Shape;12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4" name="Google Shape;1254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55" name="Google Shape;12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8" name="Google Shape;1258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9" name="Google Shape;12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2" name="Google Shape;1262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63" name="Google Shape;12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6" name="Google Shape;1266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7" name="Google Shape;12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0" name="Google Shape;1270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71" name="Google Shape;12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4" name="Google Shape;1274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75" name="Google Shape;12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8" name="Google Shape;1278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9" name="Google Shape;12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2" name="Google Shape;1282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83" name="Google Shape;12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6" name="Google Shape;1286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7" name="Google Shape;12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0" name="Google Shape;1290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91" name="Google Shape;12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4" name="Google Shape;1294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95" name="Google Shape;12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8" name="Google Shape;1298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9" name="Google Shape;12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2" name="Google Shape;1302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03" name="Google Shape;13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6" name="Google Shape;1306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7" name="Google Shape;13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0" name="Google Shape;1310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11" name="Google Shape;13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4" name="Google Shape;1314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15" name="Google Shape;13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8" name="Google Shape;1318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9" name="Google Shape;1319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20" name="Google Shape;13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3" name="Google Shape;1323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24" name="Google Shape;13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7" name="Google Shape;1327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8" name="Google Shape;13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1" name="Google Shape;1331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32" name="Google Shape;13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5" name="Google Shape;1335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6" name="Google Shape;13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9" name="Google Shape;1339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40" name="Google Shape;13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3" name="Google Shape;1343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44" name="Google Shape;1344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7" name="Google Shape;1347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8" name="Google Shape;13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1" name="Google Shape;1351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52" name="Google Shape;13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5" name="Google Shape;1355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6" name="Google Shape;135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9" name="Google Shape;1359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60" name="Google Shape;13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3" name="Google Shape;1363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64" name="Google Shape;13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7" name="Google Shape;1367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8" name="Google Shape;13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371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72" name="Google Shape;13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5" name="Google Shape;1375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6" name="Google Shape;13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9" name="Google Shape;1379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80" name="Google Shape;13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3" name="Google Shape;1383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84" name="Google Shape;13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7" name="Google Shape;1387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8" name="Google Shape;13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1" name="Google Shape;1391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92" name="Google Shape;13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5" name="Google Shape;1395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6" name="Google Shape;13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9" name="Google Shape;1399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00" name="Google Shape;140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3" name="Google Shape;1403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404" name="Google Shape;14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7" name="Google Shape;1407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8" name="Google Shape;14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1" name="Google Shape;1411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12" name="Google Shape;14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5" name="Google Shape;1415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6" name="Google Shape;14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9" name="Google Shape;1419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20" name="Google Shape;1420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21" name="Google Shape;14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4" name="Google Shape;1424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25" name="Google Shape;14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8" name="Google Shape;1428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9" name="Google Shape;14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33" name="Google Shape;143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6" name="Google Shape;1436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7" name="Google Shape;14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0" name="Google Shape;1440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41" name="Google Shape;14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4" name="Google Shape;1444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45" name="Google Shape;1445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8" name="Google Shape;1448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9" name="Google Shape;14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2" name="Google Shape;1452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53" name="Google Shape;14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6" name="Google Shape;1456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7" name="Google Shape;145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0" name="Google Shape;1460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61" name="Google Shape;146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4" name="Google Shape;1464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65" name="Google Shape;146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8" name="Google Shape;1468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9" name="Google Shape;14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2" name="Google Shape;1472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73" name="Google Shape;14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6" name="Google Shape;1476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7" name="Google Shape;14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0" name="Google Shape;1480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81" name="Google Shape;14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4" name="Google Shape;1484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85" name="Google Shape;14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8" name="Google Shape;1488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9" name="Google Shape;14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2" name="Google Shape;1492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93" name="Google Shape;14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6" name="Google Shape;1496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7" name="Google Shape;14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0" name="Google Shape;1500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501" name="Google Shape;150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4" name="Google Shape;1504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505" name="Google Shape;15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8" name="Google Shape;1508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9" name="Google Shape;15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2" name="Google Shape;1512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13" name="Google Shape;15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6" name="Google Shape;1516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7" name="Google Shape;15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20" name="Google Shape;1520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21" name="Google Shape;1521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22" name="Google Shape;15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5" name="Google Shape;1525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6" name="Google Shape;15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9" name="Google Shape;1529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30" name="Google Shape;15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3" name="Google Shape;1533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34" name="Google Shape;15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7" name="Google Shape;1537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8" name="Google Shape;153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1" name="Google Shape;1541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42" name="Google Shape;15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5" name="Google Shape;1545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6" name="Google Shape;1546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7" name="Google Shape;15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0" name="Google Shape;1550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51" name="Google Shape;15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4" name="Google Shape;1554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55" name="Google Shape;155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8" name="Google Shape;1558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9" name="Google Shape;155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2" name="Google Shape;1562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63" name="Google Shape;15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6" name="Google Shape;1566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7" name="Google Shape;15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0" name="Google Shape;1570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71" name="Google Shape;15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4" name="Google Shape;1574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75" name="Google Shape;15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8" name="Google Shape;1578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9" name="Google Shape;15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83" name="Google Shape;15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6" name="Google Shape;1586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7" name="Google Shape;15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0" name="Google Shape;1590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91" name="Google Shape;15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4" name="Google Shape;1594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95" name="Google Shape;15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8" name="Google Shape;1598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9" name="Google Shape;15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2" name="Google Shape;1602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603" name="Google Shape;160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0" name="Google Shape;1610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11" name="Google Shape;1611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15" name="Google Shape;16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8" name="Google Shape;1618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9" name="Google Shape;161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22" name="Google Shape;1622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23" name="Google Shape;1623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24" name="Google Shape;16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8" name="Google Shape;16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1" name="Google Shape;1631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32" name="Google Shape;16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5" name="Google Shape;1635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6" name="Google Shape;16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9" name="Google Shape;1639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40" name="Google Shape;16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3" name="Google Shape;1643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44" name="Google Shape;16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7" name="Google Shape;1647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8" name="Google Shape;164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1" name="Google Shape;1651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52" name="Google Shape;16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5" name="Google Shape;1655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6" name="Google Shape;16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9" name="Google Shape;1659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60" name="Google Shape;166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64" name="Google Shape;16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7" name="Google Shape;1667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8" name="Google Shape;16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1" name="Google Shape;1671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72" name="Google Shape;16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5" name="Google Shape;1675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6" name="Google Shape;16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9" name="Google Shape;1679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80" name="Google Shape;16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3" name="Google Shape;1683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84" name="Google Shape;16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7" name="Google Shape;1687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8" name="Google Shape;16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1" name="Google Shape;1691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92" name="Google Shape;16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5" name="Google Shape;1695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6" name="Google Shape;16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9" name="Google Shape;1699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700" name="Google Shape;17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3" name="Google Shape;1703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704" name="Google Shape;170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7" name="Google Shape;1707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8" name="Google Shape;17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1" name="Google Shape;1711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12" name="Google Shape;17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5" name="Google Shape;1715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6" name="Google Shape;17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9" name="Google Shape;1719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20" name="Google Shape;17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3" name="Google Shape;1723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24" name="Google Shape;1724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25" name="Google Shape;17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8" name="Google Shape;1728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9" name="Google Shape;17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2" name="Google Shape;1732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33" name="Google Shape;173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6" name="Google Shape;1736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7" name="Google Shape;17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0" name="Google Shape;1740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41" name="Google Shape;17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4" name="Google Shape;1744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45" name="Google Shape;17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8" name="Google Shape;174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9" name="Google Shape;174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2" name="Google Shape;1752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53" name="Google Shape;17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6" name="Google Shape;1756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7" name="Google Shape;17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0" name="Google Shape;1760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61" name="Google Shape;176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65" name="Google Shape;176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8" name="Google Shape;176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9" name="Google Shape;17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2" name="Google Shape;177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73" name="Google Shape;17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6" name="Google Shape;177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7" name="Google Shape;17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0" name="Google Shape;178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81" name="Google Shape;17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4" name="Google Shape;178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85" name="Google Shape;17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8" name="Google Shape;1788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9" name="Google Shape;17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2" name="Google Shape;1792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93" name="Google Shape;17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6" name="Google Shape;1796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7" name="Google Shape;17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0" name="Google Shape;1800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801" name="Google Shape;18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4" name="Google Shape;1804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805" name="Google Shape;180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8" name="Google Shape;180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9" name="Google Shape;18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2" name="Google Shape;181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13" name="Google Shape;18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6" name="Google Shape;181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7" name="Google Shape;18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21" name="Google Shape;18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24" name="Google Shape;1824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5" name="Google Shape;1825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6" name="Google Shape;1826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7" name="Google Shape;1827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8" name="Google Shape;18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0" name="Google Shape;18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1" name="Google Shape;1831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2" name="Google Shape;18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4" name="Google Shape;18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5" name="Google Shape;1835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6" name="Google Shape;18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8" name="Google Shape;18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9" name="Google Shape;1839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0" name="Google Shape;18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2" name="Google Shape;18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3" name="Google Shape;1843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4" name="Google Shape;18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6" name="Google Shape;18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7" name="Google Shape;1847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8" name="Google Shape;184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0" name="Google Shape;185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1" name="Google Shape;1851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52" name="Google Shape;1852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4" name="Google Shape;1854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5" name="Google Shape;1855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6" name="Google Shape;18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8" name="Google Shape;18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9" name="Google Shape;1859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60" name="Google Shape;186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2" name="Google Shape;186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3" name="Google Shape;1863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64" name="Google Shape;186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6" name="Google Shape;18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7" name="Google Shape;1867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8" name="Google Shape;18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0" name="Google Shape;18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1" name="Google Shape;1871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72" name="Google Shape;18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4" name="Google Shape;18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5" name="Google Shape;1875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6" name="Google Shape;18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8" name="Google Shape;18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9" name="Google Shape;1879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0" name="Google Shape;18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2" name="Google Shape;18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3" name="Google Shape;1883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4" name="Google Shape;18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6" name="Google Shape;18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7" name="Google Shape;1887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8" name="Google Shape;18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0" name="Google Shape;18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1" name="Google Shape;1891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2" name="Google Shape;18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4" name="Google Shape;18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5" name="Google Shape;1895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6" name="Google Shape;18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8" name="Google Shape;18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9" name="Google Shape;1899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00" name="Google Shape;19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2" name="Google Shape;19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3" name="Google Shape;1903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04" name="Google Shape;190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6" name="Google Shape;19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7" name="Google Shape;1907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8" name="Google Shape;1908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9" name="Google Shape;19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0" name="Google Shape;19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1" name="Google Shape;1911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2" name="Google Shape;19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4" name="Google Shape;19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5" name="Google Shape;1915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6" name="Google Shape;19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8" name="Google Shape;19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9" name="Google Shape;1919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20" name="Google Shape;19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2" name="Google Shape;19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3" name="Google Shape;1923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24" name="Google Shape;192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7" name="Google Shape;1927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8" name="Google Shape;1928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9" name="Google Shape;19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1" name="Google Shape;19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2" name="Google Shape;1932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3" name="Google Shape;19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5" name="Google Shape;19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6" name="Google Shape;1936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7" name="Google Shape;19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9" name="Google Shape;19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0" name="Google Shape;1940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1" name="Google Shape;19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3" name="Google Shape;19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4" name="Google Shape;1944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5" name="Google Shape;19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7" name="Google Shape;19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8" name="Google Shape;1948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9" name="Google Shape;194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1" name="Google Shape;195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2" name="Google Shape;1952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53" name="Google Shape;1953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5" name="Google Shape;1955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6" name="Google Shape;1956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7" name="Google Shape;19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9" name="Google Shape;19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0" name="Google Shape;1960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61" name="Google Shape;196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3" name="Google Shape;196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4" name="Google Shape;1964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65" name="Google Shape;196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7" name="Google Shape;19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8" name="Google Shape;1968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9" name="Google Shape;19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1" name="Google Shape;19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2" name="Google Shape;1972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73" name="Google Shape;19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5" name="Google Shape;19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6" name="Google Shape;1976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7" name="Google Shape;19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9" name="Google Shape;19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0" name="Google Shape;1980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1" name="Google Shape;19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3" name="Google Shape;19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4" name="Google Shape;1984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5" name="Google Shape;19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7" name="Google Shape;19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8" name="Google Shape;1988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9" name="Google Shape;19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1" name="Google Shape;19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2" name="Google Shape;1992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3" name="Google Shape;19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5" name="Google Shape;19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6" name="Google Shape;1996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7" name="Google Shape;19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9" name="Google Shape;19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0" name="Google Shape;2000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1" name="Google Shape;20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3" name="Google Shape;20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4" name="Google Shape;2004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5" name="Google Shape;200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7" name="Google Shape;20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8" name="Google Shape;2008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9" name="Google Shape;200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1" name="Google Shape;20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2" name="Google Shape;2012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3" name="Google Shape;20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5" name="Google Shape;20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6" name="Google Shape;2016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7" name="Google Shape;20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9" name="Google Shape;20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0" name="Google Shape;2020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21" name="Google Shape;20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3" name="Google Shape;20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4" name="Google Shape;2024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25" name="Google Shape;202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7" name="Google Shape;202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8" name="Google Shape;2028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9" name="Google Shape;2029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0" name="Google Shape;20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2" name="Google Shape;20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3" name="Google Shape;2033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4" name="Google Shape;20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6" name="Google Shape;20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7" name="Google Shape;2037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8" name="Google Shape;20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0" name="Google Shape;20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1" name="Google Shape;2041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2" name="Google Shape;20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4" name="Google Shape;20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5" name="Google Shape;2045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6" name="Google Shape;20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8" name="Google Shape;20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9" name="Google Shape;2049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0" name="Google Shape;205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2" name="Google Shape;205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3" name="Google Shape;2053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54" name="Google Shape;2054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6" name="Google Shape;2056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7" name="Google Shape;2057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8" name="Google Shape;20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0" name="Google Shape;20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1" name="Google Shape;2061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62" name="Google Shape;206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4" name="Google Shape;206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5" name="Google Shape;2065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6" name="Google Shape;206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8" name="Google Shape;20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9" name="Google Shape;2069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70" name="Google Shape;20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2" name="Google Shape;20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3" name="Google Shape;2073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74" name="Google Shape;20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6" name="Google Shape;20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7" name="Google Shape;2077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8" name="Google Shape;20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0" name="Google Shape;20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1" name="Google Shape;2081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2" name="Google Shape;20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4" name="Google Shape;20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5" name="Google Shape;2085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6" name="Google Shape;20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8" name="Google Shape;20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9" name="Google Shape;2089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90" name="Google Shape;20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2" name="Google Shape;20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3" name="Google Shape;2093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4" name="Google Shape;20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6" name="Google Shape;20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7" name="Google Shape;2097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8" name="Google Shape;20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0" name="Google Shape;21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1" name="Google Shape;2101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2" name="Google Shape;21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4" name="Google Shape;21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5" name="Google Shape;2105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6" name="Google Shape;210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8" name="Google Shape;21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9" name="Google Shape;2109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10" name="Google Shape;211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2" name="Google Shape;21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3" name="Google Shape;2113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4" name="Google Shape;21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6" name="Google Shape;21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7" name="Google Shape;2117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8" name="Google Shape;21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0" name="Google Shape;21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1" name="Google Shape;2121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22" name="Google Shape;21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4" name="Google Shape;21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5" name="Google Shape;2125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6" name="Google Shape;212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9" name="Google Shape;2129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30" name="Google Shape;2130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1" name="Google Shape;21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3" name="Google Shape;21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4" name="Google Shape;2134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5" name="Google Shape;21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7" name="Google Shape;21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8" name="Google Shape;2138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9" name="Google Shape;21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1" name="Google Shape;21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2" name="Google Shape;2142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3" name="Google Shape;21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5" name="Google Shape;21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6" name="Google Shape;2146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7" name="Google Shape;21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9" name="Google Shape;21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0" name="Google Shape;2150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1" name="Google Shape;21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3" name="Google Shape;21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4" name="Google Shape;2154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55" name="Google Shape;2155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7" name="Google Shape;2157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8" name="Google Shape;2158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9" name="Google Shape;21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1" name="Google Shape;21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2" name="Google Shape;2162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63" name="Google Shape;216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5" name="Google Shape;216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6" name="Google Shape;2166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7" name="Google Shape;216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9" name="Google Shape;21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0" name="Google Shape;2170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1" name="Google Shape;21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3" name="Google Shape;21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4" name="Google Shape;2174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5" name="Google Shape;21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7" name="Google Shape;21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8" name="Google Shape;2178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9" name="Google Shape;21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1" name="Google Shape;21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2" name="Google Shape;2182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3" name="Google Shape;21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5" name="Google Shape;21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6" name="Google Shape;2186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7" name="Google Shape;21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9" name="Google Shape;21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0" name="Google Shape;2190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91" name="Google Shape;21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4" name="Google Shape;2194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5" name="Google Shape;21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8" name="Google Shape;2198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9" name="Google Shape;21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2" name="Google Shape;2202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3" name="Google Shape;22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6" name="Google Shape;2206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7" name="Google Shape;22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0" name="Google Shape;2210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11" name="Google Shape;221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3" name="Google Shape;22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4" name="Google Shape;2214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5" name="Google Shape;22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7" name="Google Shape;22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8" name="Google Shape;2218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9" name="Google Shape;22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1" name="Google Shape;22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2" name="Google Shape;2222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23" name="Google Shape;22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5" name="Google Shape;22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6" name="Google Shape;2226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7" name="Google Shape;222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30" name="Google Shape;2230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31" name="Google Shape;2231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2" name="Google Shape;22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4" name="Google Shape;22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5" name="Google Shape;2235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6" name="Google Shape;22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9" name="Google Shape;2239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0" name="Google Shape;22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2" name="Google Shape;22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3" name="Google Shape;2243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4" name="Google Shape;22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6" name="Google Shape;22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7" name="Google Shape;2247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8" name="Google Shape;224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0" name="Google Shape;225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1" name="Google Shape;2251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2" name="Google Shape;22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4" name="Google Shape;22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5" name="Google Shape;2255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6" name="Google Shape;2256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8" name="Google Shape;2258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9" name="Google Shape;2259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60" name="Google Shape;226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2" name="Google Shape;226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3" name="Google Shape;2263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64" name="Google Shape;226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6" name="Google Shape;226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7" name="Google Shape;2267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8" name="Google Shape;2268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0" name="Google Shape;22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1" name="Google Shape;2271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2" name="Google Shape;22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4" name="Google Shape;22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5" name="Google Shape;2275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6" name="Google Shape;22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8" name="Google Shape;22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9" name="Google Shape;2279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0" name="Google Shape;22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2" name="Google Shape;22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3" name="Google Shape;2283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4" name="Google Shape;22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6" name="Google Shape;22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7" name="Google Shape;2287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8" name="Google Shape;22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0" name="Google Shape;22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1" name="Google Shape;2291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2" name="Google Shape;22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4" name="Google Shape;22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5" name="Google Shape;2295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6" name="Google Shape;22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8" name="Google Shape;22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9" name="Google Shape;2299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0" name="Google Shape;23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2" name="Google Shape;23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3" name="Google Shape;2303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4" name="Google Shape;230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6" name="Google Shape;23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7" name="Google Shape;2307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8" name="Google Shape;23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0" name="Google Shape;23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1" name="Google Shape;2311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12" name="Google Shape;231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4" name="Google Shape;23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5" name="Google Shape;2315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6" name="Google Shape;23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8" name="Google Shape;23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9" name="Google Shape;2319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20" name="Google Shape;23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2" name="Google Shape;23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3" name="Google Shape;2323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4" name="Google Shape;232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6" name="Google Shape;232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7" name="Google Shape;2327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8" name="Google Shape;232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9" name="Google Shape;232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0" name="Google Shape;233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31" name="Google Shape;2331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411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2" name="Google Shape;2332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4" name="Google Shape;2334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35" name="Google Shape;2335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6" name="Google Shape;2336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7" name="Google Shape;2337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9" name="Google Shape;2339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40" name="Google Shape;2340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43" name="Google Shape;2343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didata Debuts Protocol Optimization at ASCO, Leveraging AI to Transform  the Study Experience" id="2345" name="Google Shape;2345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7" name="Google Shape;2347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7" name="Google Shape;2357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0" name="Google Shape;2360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2" name="Google Shape;2362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3" name="Google Shape;2363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211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i="0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Where we are today vs. the future of agentic AI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411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i="0" sz="1200" u="none" cap="none" strike="noStrike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{279A6AC0-22BE-4363-9911-FF1C0601E276}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i="0" sz="12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What we will cover in today’s demo on Medical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36" name="Google Shape;436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43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40" name="Google Shape;440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3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43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444" name="Google Shape;44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43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12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i="0" lang="en-US" sz="12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i="0" sz="1000" u="none" cap="none" strike="noStrike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43"/>
          <p:cNvCxnSpPr>
            <a:stCxn id="447" idx="2"/>
            <a:endCxn id="449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43"/>
          <p:cNvCxnSpPr>
            <a:stCxn id="447" idx="2"/>
            <a:endCxn id="451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43"/>
          <p:cNvCxnSpPr>
            <a:stCxn id="447" idx="2"/>
            <a:endCxn id="450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p43"/>
          <p:cNvCxnSpPr>
            <a:stCxn id="447" idx="2"/>
            <a:endCxn id="452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7" idx="2"/>
            <a:endCxn id="453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43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9977997" y="5134955"/>
            <a:ext cx="1692684" cy="315553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9977997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43"/>
          <p:cNvCxnSpPr>
            <a:stCxn id="451" idx="2"/>
            <a:endCxn id="461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>
            <a:stCxn id="452" idx="2"/>
            <a:endCxn id="462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>
            <a:stCxn id="453" idx="2"/>
            <a:endCxn id="463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83" name="Google Shape;483;p43"/>
          <p:cNvGrpSpPr/>
          <p:nvPr/>
        </p:nvGrpSpPr>
        <p:grpSpPr>
          <a:xfrm>
            <a:off x="8312459" y="5552011"/>
            <a:ext cx="577267" cy="524788"/>
            <a:chOff x="4053784" y="3651306"/>
            <a:chExt cx="577267" cy="524788"/>
          </a:xfrm>
        </p:grpSpPr>
        <p:sp>
          <p:nvSpPr>
            <p:cNvPr id="484" name="Google Shape;48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43"/>
          <p:cNvSpPr txBox="1"/>
          <p:nvPr/>
        </p:nvSpPr>
        <p:spPr>
          <a:xfrm>
            <a:off x="8216209" y="5041507"/>
            <a:ext cx="1362003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</a:t>
            </a:r>
            <a:b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43"/>
          <p:cNvCxnSpPr>
            <a:stCxn id="450" idx="2"/>
            <a:endCxn id="460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>
            <a:stCxn id="449" idx="2"/>
            <a:endCxn id="459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>
            <a:stCxn id="465" idx="2"/>
            <a:endCxn id="471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3"/>
          <p:cNvCxnSpPr>
            <a:stCxn id="466" idx="2"/>
            <a:endCxn id="472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43"/>
          <p:cNvCxnSpPr>
            <a:stCxn id="467" idx="2"/>
            <a:endCxn id="473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92" name="Google Shape;492;p43"/>
          <p:cNvCxnSpPr>
            <a:stCxn id="436" idx="3"/>
            <a:endCxn id="448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3" name="Google Shape;493;p43"/>
          <p:cNvCxnSpPr>
            <a:stCxn id="436" idx="3"/>
            <a:endCxn id="464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4" name="Google Shape;494;p43"/>
          <p:cNvCxnSpPr>
            <a:stCxn id="444" idx="3"/>
            <a:endCxn id="479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5" name="Google Shape;495;p43"/>
          <p:cNvCxnSpPr>
            <a:stCxn id="440" idx="3"/>
            <a:endCxn id="470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6" name="Google Shape;496;p43"/>
          <p:cNvCxnSpPr>
            <a:stCxn id="484" idx="3"/>
            <a:endCxn id="497" idx="0"/>
          </p:cNvCxnSpPr>
          <p:nvPr/>
        </p:nvCxnSpPr>
        <p:spPr>
          <a:xfrm>
            <a:off x="8889726" y="5814405"/>
            <a:ext cx="7377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7" name="Google Shape;497;p43"/>
          <p:cNvSpPr txBox="1"/>
          <p:nvPr/>
        </p:nvSpPr>
        <p:spPr>
          <a:xfrm rot="-5400000">
            <a:off x="9084548" y="5675265"/>
            <a:ext cx="136409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43"/>
          <p:cNvCxnSpPr>
            <a:stCxn id="469" idx="2"/>
            <a:endCxn id="474" idx="0"/>
          </p:cNvCxnSpPr>
          <p:nvPr/>
        </p:nvCxnSpPr>
        <p:spPr>
          <a:xfrm>
            <a:off x="10819749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7" name="Google Shape;507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11" name="Google Shape;511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5" name="Google Shape;515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7" name="Google Shape;517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44"/>
          <p:cNvCxnSpPr>
            <a:stCxn id="518" idx="2"/>
            <a:endCxn id="520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6" name="Google Shape;526;p44"/>
          <p:cNvCxnSpPr>
            <a:stCxn id="518" idx="2"/>
            <a:endCxn id="522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7" name="Google Shape;527;p44"/>
          <p:cNvCxnSpPr>
            <a:stCxn id="518" idx="2"/>
            <a:endCxn id="521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8" name="Google Shape;528;p44"/>
          <p:cNvCxnSpPr>
            <a:stCxn id="518" idx="2"/>
            <a:endCxn id="523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9" name="Google Shape;529;p44"/>
          <p:cNvCxnSpPr>
            <a:stCxn id="518" idx="2"/>
            <a:endCxn id="524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30" name="Google Shape;530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000" u="none" cap="none" strike="noStrike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000" u="none" cap="none" strike="noStrike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000" u="none" cap="none" strike="noStrike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000" u="none" cap="none" strike="noStrike">
              <a:solidFill>
                <a:schemeClr val="lt1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4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9" name="Google Shape;549;p44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" name="Google Shape;551;p44"/>
          <p:cNvCxnSpPr>
            <a:stCxn id="522" idx="2"/>
            <a:endCxn id="532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2" name="Google Shape;552;p44"/>
          <p:cNvCxnSpPr>
            <a:stCxn id="523" idx="2"/>
            <a:endCxn id="533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44"/>
          <p:cNvCxnSpPr>
            <a:stCxn id="524" idx="2"/>
            <a:endCxn id="534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44"/>
          <p:cNvCxnSpPr>
            <a:stCxn id="521" idx="2"/>
            <a:endCxn id="531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44"/>
          <p:cNvCxnSpPr>
            <a:stCxn id="520" idx="2"/>
            <a:endCxn id="530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44"/>
          <p:cNvCxnSpPr>
            <a:stCxn id="536" idx="2"/>
            <a:endCxn id="542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44"/>
          <p:cNvCxnSpPr>
            <a:stCxn id="537" idx="2"/>
            <a:endCxn id="543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8" name="Google Shape;558;p44"/>
          <p:cNvCxnSpPr>
            <a:stCxn id="538" idx="2"/>
            <a:endCxn id="544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9" name="Google Shape;559;p44"/>
          <p:cNvCxnSpPr>
            <a:stCxn id="507" idx="3"/>
            <a:endCxn id="519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0" name="Google Shape;560;p44"/>
          <p:cNvCxnSpPr>
            <a:stCxn id="507" idx="3"/>
            <a:endCxn id="535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1" name="Google Shape;561;p44"/>
          <p:cNvCxnSpPr>
            <a:stCxn id="515" idx="3"/>
            <a:endCxn id="550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2" name="Google Shape;562;p44"/>
          <p:cNvCxnSpPr>
            <a:stCxn id="511" idx="3"/>
            <a:endCxn id="541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3" name="Google Shape;563;p44"/>
          <p:cNvSpPr txBox="1"/>
          <p:nvPr/>
        </p:nvSpPr>
        <p:spPr>
          <a:xfrm rot="-5400000">
            <a:off x="7429881" y="56881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44"/>
          <p:cNvCxnSpPr/>
          <p:nvPr/>
        </p:nvCxnSpPr>
        <p:spPr>
          <a:xfrm>
            <a:off x="10815216" y="4839369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304800" y="919800"/>
            <a:ext cx="2736300" cy="194670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3" name="Google Shape;573;p45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5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 is a bispecific antibody co-developed by Company A and Company B for the treatment of certain B-cell malignancies such as diffuse large B-cell lymphoma (DLBCL).</a:t>
            </a:r>
            <a:endParaRPr b="0" i="0" sz="1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 b="1" i="0" sz="1600" u="none" cap="none" strike="noStrike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9" name="Google Shape;579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80" name="Google Shape;580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83" name="Google Shape;583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6" name="Google Shape;586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9" name="Google Shape;589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92" name="Google Shape;592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45"/>
          <p:cNvGrpSpPr/>
          <p:nvPr/>
        </p:nvGrpSpPr>
        <p:grpSpPr>
          <a:xfrm>
            <a:off x="6132394" y="4345173"/>
            <a:ext cx="1719337" cy="456441"/>
            <a:chOff x="621804" y="3805150"/>
            <a:chExt cx="2012043" cy="863230"/>
          </a:xfrm>
        </p:grpSpPr>
        <p:sp>
          <p:nvSpPr>
            <p:cNvPr id="595" name="Google Shape;595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Access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45"/>
          <p:cNvGrpSpPr/>
          <p:nvPr/>
        </p:nvGrpSpPr>
        <p:grpSpPr>
          <a:xfrm>
            <a:off x="8104794" y="4345173"/>
            <a:ext cx="1719386" cy="456441"/>
            <a:chOff x="621804" y="3805150"/>
            <a:chExt cx="2012100" cy="863230"/>
          </a:xfrm>
        </p:grpSpPr>
        <p:sp>
          <p:nvSpPr>
            <p:cNvPr id="598" name="Google Shape;598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Management / Care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45"/>
          <p:cNvGrpSpPr/>
          <p:nvPr/>
        </p:nvGrpSpPr>
        <p:grpSpPr>
          <a:xfrm>
            <a:off x="10077195" y="4345173"/>
            <a:ext cx="1719337" cy="456441"/>
            <a:chOff x="621804" y="3805150"/>
            <a:chExt cx="2012043" cy="863230"/>
          </a:xfrm>
        </p:grpSpPr>
        <p:sp>
          <p:nvSpPr>
            <p:cNvPr id="601" name="Google Shape;601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Clinical Development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45"/>
          <p:cNvGrpSpPr/>
          <p:nvPr/>
        </p:nvGrpSpPr>
        <p:grpSpPr>
          <a:xfrm>
            <a:off x="6132394" y="4994027"/>
            <a:ext cx="1719386" cy="456441"/>
            <a:chOff x="621804" y="3805150"/>
            <a:chExt cx="2012100" cy="863230"/>
          </a:xfrm>
        </p:grpSpPr>
        <p:sp>
          <p:nvSpPr>
            <p:cNvPr id="604" name="Google Shape;604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Competitive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45"/>
          <p:cNvGrpSpPr/>
          <p:nvPr/>
        </p:nvGrpSpPr>
        <p:grpSpPr>
          <a:xfrm>
            <a:off x="8104794" y="4994027"/>
            <a:ext cx="1719337" cy="456441"/>
            <a:chOff x="621804" y="3805150"/>
            <a:chExt cx="2012043" cy="863230"/>
          </a:xfrm>
        </p:grpSpPr>
        <p:sp>
          <p:nvSpPr>
            <p:cNvPr id="607" name="Google Shape;60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Insights (Drug Science)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45"/>
          <p:cNvGrpSpPr/>
          <p:nvPr/>
        </p:nvGrpSpPr>
        <p:grpSpPr>
          <a:xfrm>
            <a:off x="10077195" y="4994027"/>
            <a:ext cx="1719386" cy="456441"/>
            <a:chOff x="621804" y="3805150"/>
            <a:chExt cx="2012100" cy="863230"/>
          </a:xfrm>
        </p:grpSpPr>
        <p:sp>
          <p:nvSpPr>
            <p:cNvPr id="610" name="Google Shape;610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621804" y="380515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Education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45"/>
          <p:cNvGrpSpPr/>
          <p:nvPr/>
        </p:nvGrpSpPr>
        <p:grpSpPr>
          <a:xfrm>
            <a:off x="6132394" y="5709344"/>
            <a:ext cx="1719337" cy="456441"/>
            <a:chOff x="621804" y="3805150"/>
            <a:chExt cx="2012043" cy="863230"/>
          </a:xfrm>
        </p:grpSpPr>
        <p:sp>
          <p:nvSpPr>
            <p:cNvPr id="613" name="Google Shape;613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Logistics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p45"/>
          <p:cNvGrpSpPr/>
          <p:nvPr/>
        </p:nvGrpSpPr>
        <p:grpSpPr>
          <a:xfrm>
            <a:off x="8104794" y="5709344"/>
            <a:ext cx="1719337" cy="456441"/>
            <a:chOff x="621804" y="3805150"/>
            <a:chExt cx="2012043" cy="863230"/>
          </a:xfrm>
        </p:grpSpPr>
        <p:sp>
          <p:nvSpPr>
            <p:cNvPr id="616" name="Google Shape;616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Adverse Event (AE) Insights</a:t>
              </a:r>
              <a:endParaRPr b="1" i="1" sz="1100" u="none" cap="none" strike="noStrike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 u="none" cap="none" strike="noStrike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 u="none" cap="none" strike="noStrike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8" name="Google Shape;618;p45"/>
          <p:cNvGrpSpPr/>
          <p:nvPr/>
        </p:nvGrpSpPr>
        <p:grpSpPr>
          <a:xfrm>
            <a:off x="10077195" y="5709344"/>
            <a:ext cx="1719337" cy="456441"/>
            <a:chOff x="621804" y="3805150"/>
            <a:chExt cx="2012043" cy="863230"/>
          </a:xfrm>
        </p:grpSpPr>
        <p:sp>
          <p:nvSpPr>
            <p:cNvPr id="619" name="Google Shape;619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Other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8" name="Google Shape;628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Google Shape;632;p46"/>
          <p:cNvSpPr/>
          <p:nvPr/>
        </p:nvSpPr>
        <p:spPr>
          <a:xfrm rot="-5400000">
            <a:off x="426675" y="1973774"/>
            <a:ext cx="9213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8" name="Google Shape;638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1" name="Google Shape;641;p46"/>
          <p:cNvSpPr/>
          <p:nvPr/>
        </p:nvSpPr>
        <p:spPr>
          <a:xfrm rot="-5400000">
            <a:off x="4255075" y="1981574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0" name="Google Shape;650;p46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2" name="Google Shape;652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4" name="Google Shape;654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2" name="Google Shape;662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6" name="Google Shape;666;p47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0" name="Google Shape;670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2" name="Google Shape;672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5" name="Google Shape;675;p47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7" name="Google Shape;677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9" name="Google Shape;679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3" name="Google Shape;683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4" name="Google Shape;684;p47"/>
          <p:cNvSpPr/>
          <p:nvPr/>
        </p:nvSpPr>
        <p:spPr>
          <a:xfrm rot="-5400000">
            <a:off x="8075675" y="1981575"/>
            <a:ext cx="9057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6" name="Google Shape;686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8" name="Google Shape;688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